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861" r:id="rId2"/>
    <p:sldId id="1176" r:id="rId3"/>
    <p:sldId id="1183" r:id="rId4"/>
    <p:sldId id="1184" r:id="rId5"/>
    <p:sldId id="1185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71" autoAdjust="0"/>
    <p:restoredTop sz="72960" autoAdjust="0"/>
  </p:normalViewPr>
  <p:slideViewPr>
    <p:cSldViewPr>
      <p:cViewPr varScale="1">
        <p:scale>
          <a:sx n="172" d="100"/>
          <a:sy n="172" d="100"/>
        </p:scale>
        <p:origin x="208" y="48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4/22/22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342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709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652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27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Timothy 2:1-8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25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 of all, then, I urge that supplications, prayers, intercessions, and thanksgivings be made for all people,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kings and all who are in high positions, that we may lead a peaceful and quiet life, godly and dignified in every way.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is good, and it is pleasing in the sight of God our Saviour,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 desires all people to be saved and to come to the knowledge of the truth.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there is one God, and there is one mediator between God and men, the man Christ Jesus,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 gave himself as a ransom for all, which is the testimony given at the proper time.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this I was appointed a preacher and an apostle (I am telling the truth, I am not lying), a teacher of the Gentiles in faith and truth. </a:t>
            </a:r>
          </a:p>
          <a:p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desire then that in every place the men should pray, lifting holy hands without anger or quarrelling;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711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267744" y="0"/>
            <a:ext cx="4392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church in Good order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0" y="658166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loves all people enough that Jesus Gave Himself as a ransom for all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pleases God when we love them enough to pray for them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(expresses the heart of God within the church)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9FE9F2-A759-944B-B18B-D799EFF36888}"/>
              </a:ext>
            </a:extLst>
          </p:cNvPr>
          <p:cNvSpPr txBox="1"/>
          <p:nvPr/>
        </p:nvSpPr>
        <p:spPr>
          <a:xfrm>
            <a:off x="485800" y="4012871"/>
            <a:ext cx="8172399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Whether our leaders are good or bad isn’t the issue.  We give thanks and pray for them.</a:t>
            </a:r>
          </a:p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‘Civil Peace’ (no matter who the leader is), provides the conditions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 which Godly living may flourish.  And so we Give Thanks.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B9502C-1156-5448-A92F-657ADB3063A4}"/>
              </a:ext>
            </a:extLst>
          </p:cNvPr>
          <p:cNvSpPr txBox="1"/>
          <p:nvPr/>
        </p:nvSpPr>
        <p:spPr>
          <a:xfrm>
            <a:off x="683568" y="339371"/>
            <a:ext cx="66247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First Importance – to be a church who prays for </a:t>
            </a:r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people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2A067F-AAF4-0D48-AA23-9DF15C9C7E1D}"/>
              </a:ext>
            </a:extLst>
          </p:cNvPr>
          <p:cNvSpPr txBox="1"/>
          <p:nvPr/>
        </p:nvSpPr>
        <p:spPr>
          <a:xfrm>
            <a:off x="899592" y="2475345"/>
            <a:ext cx="8244408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supplications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making requests for specific needs;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prayers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bringing these people in view before God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intercessions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appealing boldly on their behalf;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thanksgivings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thankfulness for what God has done, and for those for whom we pray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F54276-F33E-DB40-A358-CB259E0E86C7}"/>
              </a:ext>
            </a:extLst>
          </p:cNvPr>
          <p:cNvSpPr/>
          <p:nvPr/>
        </p:nvSpPr>
        <p:spPr>
          <a:xfrm>
            <a:off x="85393" y="1558584"/>
            <a:ext cx="8757190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 of all, then, I urge that supplications, prayers, intercessions, and thanksgivings be made for all people,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kings and all who are in high positions, that we may lead a peaceful and quiet life, godly and dignified in every way.</a:t>
            </a:r>
            <a:r>
              <a:rPr lang="en-AU" dirty="0"/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CAD1F3-8DC7-41D1-0CD8-9D559CB3E345}"/>
              </a:ext>
            </a:extLst>
          </p:cNvPr>
          <p:cNvSpPr txBox="1"/>
          <p:nvPr/>
        </p:nvSpPr>
        <p:spPr>
          <a:xfrm>
            <a:off x="0" y="3612761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 for our leaders in positions of authority....  &amp; give thanks for them</a:t>
            </a:r>
          </a:p>
        </p:txBody>
      </p:sp>
    </p:spTree>
    <p:extLst>
      <p:ext uri="{BB962C8B-B14F-4D97-AF65-F5344CB8AC3E}">
        <p14:creationId xmlns:p14="http://schemas.microsoft.com/office/powerpoint/2010/main" val="380567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5" grpId="0" animBg="1"/>
      <p:bldP spid="8" grpId="0"/>
      <p:bldP spid="12" grpId="0"/>
      <p:bldP spid="17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34163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</a:rPr>
              <a:t>Jeremiah 29:5–7 (ESV) </a:t>
            </a:r>
            <a:b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</a:rPr>
            </a:br>
            <a:endParaRPr lang="en-A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Build houses and live in them;  plant gardens and eat their produce.  </a:t>
            </a: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Take wives and have sons and daughters;  take wives for your sons, and give your daughters in marriage, that they may bear sons and daughters;  multiply there, and do not decrease.  </a:t>
            </a:r>
            <a:r>
              <a:rPr lang="en-AU" sz="2400" b="1" u="sng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sz="2400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seek the welfare of the city where I have sent you into exile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AU" sz="2400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pray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en-AU" sz="2400" cap="small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its behalf, for in </a:t>
            </a:r>
            <a:r>
              <a:rPr lang="en-AU" sz="2400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welfare you will find </a:t>
            </a:r>
            <a:r>
              <a:rPr lang="en-AU" sz="2400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welfare.</a:t>
            </a:r>
            <a:r>
              <a:rPr lang="en-AU" sz="2400" dirty="0"/>
              <a:t> </a:t>
            </a:r>
            <a:endParaRPr lang="en-AU" sz="2400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790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267744" y="0"/>
            <a:ext cx="43924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church in Good order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0" y="658166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loves all people enough that Jesus Gave Himself as a ransom for all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pleases God when we love them enough to pray for them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(expresses the heart of God within the church)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9FE9F2-A759-944B-B18B-D799EFF36888}"/>
              </a:ext>
            </a:extLst>
          </p:cNvPr>
          <p:cNvSpPr txBox="1"/>
          <p:nvPr/>
        </p:nvSpPr>
        <p:spPr>
          <a:xfrm>
            <a:off x="485800" y="4012871"/>
            <a:ext cx="8172399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Whether our leaders are good or bad isn’t the issue.  We give thanks and pray for them.</a:t>
            </a:r>
          </a:p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‘Civil Peace’ (no matter who the leader is), provides the conditions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 which Godly living may flourish.  And so we Give Thanks.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B9502C-1156-5448-A92F-657ADB3063A4}"/>
              </a:ext>
            </a:extLst>
          </p:cNvPr>
          <p:cNvSpPr txBox="1"/>
          <p:nvPr/>
        </p:nvSpPr>
        <p:spPr>
          <a:xfrm>
            <a:off x="683568" y="339371"/>
            <a:ext cx="66247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First Importance – to be a church who prays for </a:t>
            </a:r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people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2A067F-AAF4-0D48-AA23-9DF15C9C7E1D}"/>
              </a:ext>
            </a:extLst>
          </p:cNvPr>
          <p:cNvSpPr txBox="1"/>
          <p:nvPr/>
        </p:nvSpPr>
        <p:spPr>
          <a:xfrm>
            <a:off x="899592" y="2475345"/>
            <a:ext cx="8244408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supplications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making requests for specific needs;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prayers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bringing these people in view before God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intercessions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appealing boldly on their behalf;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thanksgivings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thankfulness for what God has done, and for those for whom we pray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F54276-F33E-DB40-A358-CB259E0E86C7}"/>
              </a:ext>
            </a:extLst>
          </p:cNvPr>
          <p:cNvSpPr/>
          <p:nvPr/>
        </p:nvSpPr>
        <p:spPr>
          <a:xfrm>
            <a:off x="85393" y="1558584"/>
            <a:ext cx="8757190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 of all, then, I urge that supplications, prayers, intercessions, and thanksgivings be made for all people,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kings and all who are in high positions, that we may lead a peaceful and quiet life, godly and dignified in every way.</a:t>
            </a:r>
            <a:r>
              <a:rPr lang="en-AU" dirty="0"/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CAD1F3-8DC7-41D1-0CD8-9D559CB3E345}"/>
              </a:ext>
            </a:extLst>
          </p:cNvPr>
          <p:cNvSpPr txBox="1"/>
          <p:nvPr/>
        </p:nvSpPr>
        <p:spPr>
          <a:xfrm>
            <a:off x="0" y="3612761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 for our leaders in positions of authority....  &amp; give thanks for them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012365-811F-F063-5A8B-0B66C7C7F631}"/>
              </a:ext>
            </a:extLst>
          </p:cNvPr>
          <p:cNvSpPr txBox="1"/>
          <p:nvPr/>
        </p:nvSpPr>
        <p:spPr>
          <a:xfrm>
            <a:off x="5534" y="5013145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God’s people, we live in a foreign, Godless culture.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Godly living &amp; Dignified living is how we honour God in this culture.</a:t>
            </a:r>
          </a:p>
        </p:txBody>
      </p:sp>
    </p:spTree>
    <p:extLst>
      <p:ext uri="{BB962C8B-B14F-4D97-AF65-F5344CB8AC3E}">
        <p14:creationId xmlns:p14="http://schemas.microsoft.com/office/powerpoint/2010/main" val="32512708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145335</TotalTime>
  <Words>738</Words>
  <Application>Microsoft Macintosh PowerPoint</Application>
  <PresentationFormat>On-screen Show (16:10)</PresentationFormat>
  <Paragraphs>41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2378</cp:revision>
  <cp:lastPrinted>2022-04-22T07:18:44Z</cp:lastPrinted>
  <dcterms:created xsi:type="dcterms:W3CDTF">2016-11-04T06:28:01Z</dcterms:created>
  <dcterms:modified xsi:type="dcterms:W3CDTF">2022-04-22T07:20:58Z</dcterms:modified>
</cp:coreProperties>
</file>